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Bodoni FLF Bold" panose="020B0604020202020204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Josefin Sans" pitchFamily="2" charset="0"/>
      <p:regular r:id="rId12"/>
      <p:bold r:id="rId13"/>
    </p:embeddedFont>
    <p:embeddedFont>
      <p:font typeface="Josefin Sans Bold" pitchFamily="2" charset="0"/>
      <p:regular r:id="rId14"/>
      <p:boldItalic r:id="rId15"/>
    </p:embeddedFont>
    <p:embeddedFont>
      <p:font typeface="Lato Italics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10.jpe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svg>
</file>

<file path=ppt/media/image3.png>
</file>

<file path=ppt/media/image4.sv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6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7707495" cy="3979592"/>
            <a:chOff x="0" y="0"/>
            <a:chExt cx="2811715" cy="14517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11715" cy="1451766"/>
            </a:xfrm>
            <a:custGeom>
              <a:avLst/>
              <a:gdLst/>
              <a:ahLst/>
              <a:cxnLst/>
              <a:rect l="l" t="t" r="r" b="b"/>
              <a:pathLst>
                <a:path w="2811715" h="1451766">
                  <a:moveTo>
                    <a:pt x="0" y="0"/>
                  </a:moveTo>
                  <a:lnTo>
                    <a:pt x="2811715" y="0"/>
                  </a:lnTo>
                  <a:lnTo>
                    <a:pt x="2811715" y="1451766"/>
                  </a:lnTo>
                  <a:lnTo>
                    <a:pt x="0" y="1451766"/>
                  </a:lnTo>
                  <a:close/>
                </a:path>
              </a:pathLst>
            </a:custGeom>
            <a:solidFill>
              <a:srgbClr val="E7E5D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 rot="2117338">
            <a:off x="751739" y="8727854"/>
            <a:ext cx="4754496" cy="4114800"/>
          </a:xfrm>
          <a:custGeom>
            <a:avLst/>
            <a:gdLst/>
            <a:ahLst/>
            <a:cxnLst/>
            <a:rect l="l" t="t" r="r" b="b"/>
            <a:pathLst>
              <a:path w="4754496" h="4114800">
                <a:moveTo>
                  <a:pt x="0" y="0"/>
                </a:moveTo>
                <a:lnTo>
                  <a:pt x="4754496" y="0"/>
                </a:lnTo>
                <a:lnTo>
                  <a:pt x="475449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8965223" y="5143500"/>
            <a:ext cx="2175624" cy="2641486"/>
          </a:xfrm>
          <a:custGeom>
            <a:avLst/>
            <a:gdLst/>
            <a:ahLst/>
            <a:cxnLst/>
            <a:rect l="l" t="t" r="r" b="b"/>
            <a:pathLst>
              <a:path w="2175624" h="2641486">
                <a:moveTo>
                  <a:pt x="0" y="0"/>
                </a:moveTo>
                <a:lnTo>
                  <a:pt x="2175623" y="0"/>
                </a:lnTo>
                <a:lnTo>
                  <a:pt x="2175623" y="2641486"/>
                </a:lnTo>
                <a:lnTo>
                  <a:pt x="0" y="26414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0705154" y="273243"/>
            <a:ext cx="6554146" cy="7809978"/>
            <a:chOff x="0" y="0"/>
            <a:chExt cx="8738861" cy="10413304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6"/>
            <a:srcRect t="22218" r="26748" b="19625"/>
            <a:stretch>
              <a:fillRect/>
            </a:stretch>
          </p:blipFill>
          <p:spPr>
            <a:xfrm>
              <a:off x="0" y="0"/>
              <a:ext cx="8738861" cy="10413304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1028700" y="4671169"/>
            <a:ext cx="7188960" cy="236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80"/>
              </a:lnSpc>
            </a:pPr>
            <a:r>
              <a:rPr lang="en-US" sz="2700" dirty="0">
                <a:solidFill>
                  <a:srgbClr val="462B22"/>
                </a:solidFill>
                <a:latin typeface="Josefin Sans"/>
              </a:rPr>
              <a:t>Prepared by ,</a:t>
            </a:r>
          </a:p>
          <a:p>
            <a:pPr>
              <a:lnSpc>
                <a:spcPts val="3780"/>
              </a:lnSpc>
            </a:pPr>
            <a:r>
              <a:rPr lang="en-US" sz="2700" dirty="0">
                <a:solidFill>
                  <a:srgbClr val="462B22"/>
                </a:solidFill>
                <a:latin typeface="Josefin Sans"/>
              </a:rPr>
              <a:t>Name: Dhruvi Padhiyar</a:t>
            </a:r>
          </a:p>
          <a:p>
            <a:pPr>
              <a:lnSpc>
                <a:spcPts val="3780"/>
              </a:lnSpc>
            </a:pPr>
            <a:r>
              <a:rPr lang="en-US" sz="2700" dirty="0">
                <a:solidFill>
                  <a:srgbClr val="462B22"/>
                </a:solidFill>
                <a:latin typeface="Josefin Sans"/>
              </a:rPr>
              <a:t>Roll no:189</a:t>
            </a:r>
          </a:p>
          <a:p>
            <a:pPr>
              <a:lnSpc>
                <a:spcPts val="3780"/>
              </a:lnSpc>
            </a:pPr>
            <a:r>
              <a:rPr lang="en-US" sz="2700" dirty="0">
                <a:solidFill>
                  <a:srgbClr val="462B22"/>
                </a:solidFill>
                <a:latin typeface="Josefin Sans"/>
              </a:rPr>
              <a:t>Enrollment no: 22002170220021</a:t>
            </a:r>
          </a:p>
          <a:p>
            <a:pPr>
              <a:lnSpc>
                <a:spcPts val="3780"/>
              </a:lnSpc>
            </a:pPr>
            <a:r>
              <a:rPr lang="en-US" sz="2700" dirty="0">
                <a:solidFill>
                  <a:srgbClr val="462B22"/>
                </a:solidFill>
                <a:latin typeface="Josefin Sans"/>
              </a:rPr>
              <a:t>Batch: A6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85406" y="1427194"/>
            <a:ext cx="7150789" cy="179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462B22"/>
                </a:solidFill>
                <a:latin typeface="Josefin Sans Bold"/>
              </a:rPr>
              <a:t>Problem Statement</a:t>
            </a:r>
            <a:r>
              <a:rPr lang="en-US" sz="3399">
                <a:solidFill>
                  <a:srgbClr val="462B22"/>
                </a:solidFill>
                <a:latin typeface="Josefin Sans"/>
              </a:rPr>
              <a:t>: Provide Insights to the Marketing Team in Food &amp; Beverage Industry</a:t>
            </a:r>
          </a:p>
        </p:txBody>
      </p:sp>
      <p:sp>
        <p:nvSpPr>
          <p:cNvPr id="10" name="Freeform 10"/>
          <p:cNvSpPr/>
          <p:nvPr/>
        </p:nvSpPr>
        <p:spPr>
          <a:xfrm>
            <a:off x="11673433" y="9012634"/>
            <a:ext cx="6614567" cy="1274366"/>
          </a:xfrm>
          <a:custGeom>
            <a:avLst/>
            <a:gdLst/>
            <a:ahLst/>
            <a:cxnLst/>
            <a:rect l="l" t="t" r="r" b="b"/>
            <a:pathLst>
              <a:path w="6614567" h="1274366">
                <a:moveTo>
                  <a:pt x="0" y="0"/>
                </a:moveTo>
                <a:lnTo>
                  <a:pt x="6614567" y="0"/>
                </a:lnTo>
                <a:lnTo>
                  <a:pt x="6614567" y="1274366"/>
                </a:lnTo>
                <a:lnTo>
                  <a:pt x="0" y="127436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2272" y="5517209"/>
            <a:ext cx="5260938" cy="3495425"/>
            <a:chOff x="0" y="0"/>
            <a:chExt cx="7014584" cy="466056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7866" b="27866"/>
            <a:stretch>
              <a:fillRect/>
            </a:stretch>
          </p:blipFill>
          <p:spPr>
            <a:xfrm>
              <a:off x="0" y="0"/>
              <a:ext cx="7014584" cy="4660567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6229496" y="5517209"/>
            <a:ext cx="5070082" cy="3495425"/>
            <a:chOff x="0" y="0"/>
            <a:chExt cx="6760109" cy="466056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t="27033" b="27033"/>
            <a:stretch>
              <a:fillRect/>
            </a:stretch>
          </p:blipFill>
          <p:spPr>
            <a:xfrm>
              <a:off x="0" y="0"/>
              <a:ext cx="6760109" cy="4660567"/>
            </a:xfrm>
            <a:prstGeom prst="rect">
              <a:avLst/>
            </a:prstGeom>
          </p:spPr>
        </p:pic>
      </p:grpSp>
      <p:sp>
        <p:nvSpPr>
          <p:cNvPr id="6" name="Freeform 6"/>
          <p:cNvSpPr/>
          <p:nvPr/>
        </p:nvSpPr>
        <p:spPr>
          <a:xfrm>
            <a:off x="11673433" y="9012634"/>
            <a:ext cx="6614567" cy="1274366"/>
          </a:xfrm>
          <a:custGeom>
            <a:avLst/>
            <a:gdLst/>
            <a:ahLst/>
            <a:cxnLst/>
            <a:rect l="l" t="t" r="r" b="b"/>
            <a:pathLst>
              <a:path w="6614567" h="1274366">
                <a:moveTo>
                  <a:pt x="0" y="0"/>
                </a:moveTo>
                <a:lnTo>
                  <a:pt x="6614567" y="0"/>
                </a:lnTo>
                <a:lnTo>
                  <a:pt x="6614567" y="1274366"/>
                </a:lnTo>
                <a:lnTo>
                  <a:pt x="0" y="12743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6375762" y="228386"/>
            <a:ext cx="11000204" cy="4525591"/>
            <a:chOff x="0" y="0"/>
            <a:chExt cx="4403418" cy="18116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403418" cy="1811609"/>
            </a:xfrm>
            <a:custGeom>
              <a:avLst/>
              <a:gdLst/>
              <a:ahLst/>
              <a:cxnLst/>
              <a:rect l="l" t="t" r="r" b="b"/>
              <a:pathLst>
                <a:path w="4403418" h="1811609">
                  <a:moveTo>
                    <a:pt x="0" y="0"/>
                  </a:moveTo>
                  <a:lnTo>
                    <a:pt x="4403418" y="0"/>
                  </a:lnTo>
                  <a:lnTo>
                    <a:pt x="4403418" y="1811609"/>
                  </a:lnTo>
                  <a:lnTo>
                    <a:pt x="0" y="1811609"/>
                  </a:lnTo>
                  <a:close/>
                </a:path>
              </a:pathLst>
            </a:custGeom>
            <a:solidFill>
              <a:srgbClr val="E7E5D5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875864" y="5517209"/>
            <a:ext cx="5070082" cy="3495425"/>
            <a:chOff x="0" y="0"/>
            <a:chExt cx="6760109" cy="4660567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/>
            <a:srcRect l="1680" r="1680"/>
            <a:stretch>
              <a:fillRect/>
            </a:stretch>
          </p:blipFill>
          <p:spPr>
            <a:xfrm>
              <a:off x="0" y="0"/>
              <a:ext cx="6760109" cy="4660567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887750" y="2121881"/>
            <a:ext cx="4951149" cy="805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98"/>
              </a:lnSpc>
            </a:pPr>
            <a:r>
              <a:rPr lang="en-US" sz="5756">
                <a:solidFill>
                  <a:srgbClr val="462B22"/>
                </a:solidFill>
                <a:latin typeface="Bodoni FLF Bold"/>
              </a:rPr>
              <a:t>Project Outline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043310" y="1296081"/>
            <a:ext cx="9771489" cy="2672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8"/>
              </a:lnSpc>
            </a:pPr>
            <a:r>
              <a:rPr lang="en-US" sz="2977" dirty="0">
                <a:solidFill>
                  <a:srgbClr val="462B22"/>
                </a:solidFill>
                <a:latin typeface="Josefin Sans Bold"/>
              </a:rPr>
              <a:t>Idea that led to the concept: </a:t>
            </a:r>
          </a:p>
          <a:p>
            <a:pPr marL="642810" lvl="1" indent="-321405">
              <a:lnSpc>
                <a:spcPts val="4168"/>
              </a:lnSpc>
              <a:buFont typeface="Arial"/>
              <a:buChar char="•"/>
            </a:pPr>
            <a:r>
              <a:rPr lang="en-US" sz="2977" dirty="0">
                <a:solidFill>
                  <a:srgbClr val="462B22"/>
                </a:solidFill>
                <a:latin typeface="Josefin Sans"/>
              </a:rPr>
              <a:t>As the food market is growing, an understanding of the market is needed</a:t>
            </a:r>
          </a:p>
          <a:p>
            <a:pPr>
              <a:lnSpc>
                <a:spcPts val="4168"/>
              </a:lnSpc>
            </a:pPr>
            <a:r>
              <a:rPr lang="en-US" sz="2977" dirty="0">
                <a:solidFill>
                  <a:srgbClr val="462B22"/>
                </a:solidFill>
                <a:latin typeface="Josefin Sans Bold"/>
              </a:rPr>
              <a:t>Functionality: </a:t>
            </a:r>
          </a:p>
          <a:p>
            <a:pPr marL="642810" lvl="1" indent="-321405">
              <a:lnSpc>
                <a:spcPts val="4168"/>
              </a:lnSpc>
              <a:buFont typeface="Arial"/>
              <a:buChar char="•"/>
            </a:pPr>
            <a:r>
              <a:rPr lang="en-US" sz="2977" dirty="0">
                <a:solidFill>
                  <a:srgbClr val="462B22"/>
                </a:solidFill>
                <a:latin typeface="Josefin Sans"/>
              </a:rPr>
              <a:t>Insight generation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8643" y="336257"/>
            <a:ext cx="17550713" cy="5121128"/>
            <a:chOff x="0" y="0"/>
            <a:chExt cx="23400951" cy="682817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53564" b="2639"/>
            <a:stretch>
              <a:fillRect/>
            </a:stretch>
          </p:blipFill>
          <p:spPr>
            <a:xfrm>
              <a:off x="0" y="0"/>
              <a:ext cx="23400951" cy="6828171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775789">
            <a:off x="-888049" y="8755226"/>
            <a:ext cx="7315200" cy="1941853"/>
          </a:xfrm>
          <a:custGeom>
            <a:avLst/>
            <a:gdLst/>
            <a:ahLst/>
            <a:cxnLst/>
            <a:rect l="l" t="t" r="r" b="b"/>
            <a:pathLst>
              <a:path w="7315200" h="1941853">
                <a:moveTo>
                  <a:pt x="0" y="0"/>
                </a:moveTo>
                <a:lnTo>
                  <a:pt x="7315200" y="0"/>
                </a:lnTo>
                <a:lnTo>
                  <a:pt x="7315200" y="1941853"/>
                </a:lnTo>
                <a:lnTo>
                  <a:pt x="0" y="19418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9336623" y="6606262"/>
            <a:ext cx="8037190" cy="2168891"/>
            <a:chOff x="0" y="0"/>
            <a:chExt cx="10716254" cy="2891854"/>
          </a:xfrm>
        </p:grpSpPr>
        <p:sp>
          <p:nvSpPr>
            <p:cNvPr id="6" name="AutoShape 6"/>
            <p:cNvSpPr/>
            <p:nvPr/>
          </p:nvSpPr>
          <p:spPr>
            <a:xfrm>
              <a:off x="0" y="1022490"/>
              <a:ext cx="4720671" cy="0"/>
            </a:xfrm>
            <a:prstGeom prst="line">
              <a:avLst/>
            </a:prstGeom>
            <a:ln w="12700" cap="flat">
              <a:solidFill>
                <a:srgbClr val="462B22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2871669"/>
              <a:ext cx="4720671" cy="0"/>
            </a:xfrm>
            <a:prstGeom prst="line">
              <a:avLst/>
            </a:prstGeom>
            <a:ln w="12700" cap="flat">
              <a:solidFill>
                <a:srgbClr val="462B22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AutoShape 8"/>
            <p:cNvSpPr/>
            <p:nvPr/>
          </p:nvSpPr>
          <p:spPr>
            <a:xfrm>
              <a:off x="5995583" y="1101492"/>
              <a:ext cx="4720671" cy="0"/>
            </a:xfrm>
            <a:prstGeom prst="line">
              <a:avLst/>
            </a:prstGeom>
            <a:ln w="12700" cap="flat">
              <a:solidFill>
                <a:srgbClr val="462B22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AutoShape 9"/>
            <p:cNvSpPr/>
            <p:nvPr/>
          </p:nvSpPr>
          <p:spPr>
            <a:xfrm>
              <a:off x="5995583" y="2885504"/>
              <a:ext cx="4720671" cy="0"/>
            </a:xfrm>
            <a:prstGeom prst="line">
              <a:avLst/>
            </a:prstGeom>
            <a:ln w="12700" cap="flat">
              <a:solidFill>
                <a:srgbClr val="462B22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404463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en-US" sz="3000">
                  <a:solidFill>
                    <a:srgbClr val="462B22"/>
                  </a:solidFill>
                  <a:latin typeface="Lato Italics"/>
                </a:rPr>
                <a:t>Jupyter notebook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829031"/>
              <a:ext cx="472067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en-US" sz="3000">
                  <a:solidFill>
                    <a:srgbClr val="462B22"/>
                  </a:solidFill>
                  <a:latin typeface="Lato Italics"/>
                </a:rPr>
                <a:t>Matplotlib library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5995583" y="117101"/>
              <a:ext cx="349276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en-US" sz="3000">
                  <a:solidFill>
                    <a:srgbClr val="462B22"/>
                  </a:solidFill>
                  <a:latin typeface="Lato Italics"/>
                </a:rPr>
                <a:t>Pandas linrary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5995583" y="1901114"/>
              <a:ext cx="349276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50"/>
                </a:lnSpc>
              </a:pPr>
              <a:r>
                <a:rPr lang="en-US" sz="3000">
                  <a:solidFill>
                    <a:srgbClr val="462B22"/>
                  </a:solidFill>
                  <a:latin typeface="Lato Italics"/>
                </a:rPr>
                <a:t>Seaborn library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734868" y="7301135"/>
            <a:ext cx="6667534" cy="84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40"/>
              </a:lnSpc>
            </a:pPr>
            <a:r>
              <a:rPr lang="en-US" sz="6000" dirty="0">
                <a:solidFill>
                  <a:srgbClr val="462B22"/>
                </a:solidFill>
                <a:latin typeface="Bodoni FLF Bold"/>
              </a:rPr>
              <a:t>Components used</a:t>
            </a:r>
          </a:p>
        </p:txBody>
      </p:sp>
      <p:sp>
        <p:nvSpPr>
          <p:cNvPr id="15" name="Freeform 15"/>
          <p:cNvSpPr/>
          <p:nvPr/>
        </p:nvSpPr>
        <p:spPr>
          <a:xfrm>
            <a:off x="11673433" y="9012634"/>
            <a:ext cx="6614567" cy="1274366"/>
          </a:xfrm>
          <a:custGeom>
            <a:avLst/>
            <a:gdLst/>
            <a:ahLst/>
            <a:cxnLst/>
            <a:rect l="l" t="t" r="r" b="b"/>
            <a:pathLst>
              <a:path w="6614567" h="1274366">
                <a:moveTo>
                  <a:pt x="0" y="0"/>
                </a:moveTo>
                <a:lnTo>
                  <a:pt x="6614567" y="0"/>
                </a:lnTo>
                <a:lnTo>
                  <a:pt x="6614567" y="1274366"/>
                </a:lnTo>
                <a:lnTo>
                  <a:pt x="0" y="12743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7456" y="328345"/>
            <a:ext cx="5699907" cy="4584173"/>
            <a:chOff x="0" y="0"/>
            <a:chExt cx="7599876" cy="611223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41884" r="25877" b="18373"/>
            <a:stretch>
              <a:fillRect/>
            </a:stretch>
          </p:blipFill>
          <p:spPr>
            <a:xfrm>
              <a:off x="0" y="0"/>
              <a:ext cx="7599876" cy="611223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3038667" y="5195887"/>
            <a:ext cx="5699907" cy="4762768"/>
            <a:chOff x="0" y="0"/>
            <a:chExt cx="7599876" cy="635035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t="44294"/>
            <a:stretch>
              <a:fillRect/>
            </a:stretch>
          </p:blipFill>
          <p:spPr>
            <a:xfrm>
              <a:off x="0" y="0"/>
              <a:ext cx="7599876" cy="6350357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6294046" y="328345"/>
            <a:ext cx="2444527" cy="4584173"/>
            <a:chOff x="0" y="0"/>
            <a:chExt cx="3259370" cy="6112230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25831" r="38618"/>
            <a:stretch>
              <a:fillRect/>
            </a:stretch>
          </p:blipFill>
          <p:spPr>
            <a:xfrm>
              <a:off x="0" y="0"/>
              <a:ext cx="3259370" cy="6112230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317456" y="5195887"/>
            <a:ext cx="2444527" cy="4762768"/>
            <a:chOff x="0" y="0"/>
            <a:chExt cx="3259370" cy="6350357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11505" r="11505"/>
            <a:stretch>
              <a:fillRect/>
            </a:stretch>
          </p:blipFill>
          <p:spPr>
            <a:xfrm>
              <a:off x="0" y="0"/>
              <a:ext cx="3259370" cy="6350357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8982075" y="328345"/>
            <a:ext cx="2444527" cy="9630310"/>
            <a:chOff x="0" y="0"/>
            <a:chExt cx="3259370" cy="12840414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/>
            <a:srcRect l="30962" r="30962"/>
            <a:stretch>
              <a:fillRect/>
            </a:stretch>
          </p:blipFill>
          <p:spPr>
            <a:xfrm>
              <a:off x="0" y="0"/>
              <a:ext cx="3259370" cy="12840414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318621" y="3751660"/>
            <a:ext cx="5550866" cy="2321714"/>
            <a:chOff x="0" y="0"/>
            <a:chExt cx="2024971" cy="84696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24971" cy="846968"/>
            </a:xfrm>
            <a:custGeom>
              <a:avLst/>
              <a:gdLst/>
              <a:ahLst/>
              <a:cxnLst/>
              <a:rect l="l" t="t" r="r" b="b"/>
              <a:pathLst>
                <a:path w="2024971" h="846968">
                  <a:moveTo>
                    <a:pt x="0" y="0"/>
                  </a:moveTo>
                  <a:lnTo>
                    <a:pt x="2024971" y="0"/>
                  </a:lnTo>
                  <a:lnTo>
                    <a:pt x="2024971" y="846968"/>
                  </a:lnTo>
                  <a:lnTo>
                    <a:pt x="0" y="846968"/>
                  </a:lnTo>
                  <a:close/>
                </a:path>
              </a:pathLst>
            </a:custGeom>
            <a:solidFill>
              <a:srgbClr val="E7E5D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800486" y="2230859"/>
            <a:ext cx="4546907" cy="84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40"/>
              </a:lnSpc>
            </a:pPr>
            <a:r>
              <a:rPr lang="en-US" sz="6000">
                <a:solidFill>
                  <a:srgbClr val="462B22"/>
                </a:solidFill>
                <a:latin typeface="Bodoni FLF Bold"/>
              </a:rPr>
              <a:t>Future scope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00486" y="4161615"/>
            <a:ext cx="4746072" cy="159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62B22"/>
                </a:solidFill>
                <a:latin typeface="Josefin Sans"/>
              </a:rPr>
              <a:t>Updating as per trend 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462B22"/>
                </a:solidFill>
                <a:latin typeface="Josefin Sans"/>
              </a:rPr>
              <a:t>Provide insights to other industries also </a:t>
            </a:r>
          </a:p>
        </p:txBody>
      </p:sp>
      <p:sp>
        <p:nvSpPr>
          <p:cNvPr id="16" name="Freeform 16"/>
          <p:cNvSpPr/>
          <p:nvPr/>
        </p:nvSpPr>
        <p:spPr>
          <a:xfrm>
            <a:off x="11673433" y="9012634"/>
            <a:ext cx="6614567" cy="1274366"/>
          </a:xfrm>
          <a:custGeom>
            <a:avLst/>
            <a:gdLst/>
            <a:ahLst/>
            <a:cxnLst/>
            <a:rect l="l" t="t" r="r" b="b"/>
            <a:pathLst>
              <a:path w="6614567" h="1274366">
                <a:moveTo>
                  <a:pt x="0" y="0"/>
                </a:moveTo>
                <a:lnTo>
                  <a:pt x="6614567" y="0"/>
                </a:lnTo>
                <a:lnTo>
                  <a:pt x="6614567" y="1274366"/>
                </a:lnTo>
                <a:lnTo>
                  <a:pt x="0" y="127436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2725653" y="9215355"/>
            <a:ext cx="5562347" cy="1071645"/>
          </a:xfrm>
          <a:custGeom>
            <a:avLst/>
            <a:gdLst/>
            <a:ahLst/>
            <a:cxnLst/>
            <a:rect l="l" t="t" r="r" b="b"/>
            <a:pathLst>
              <a:path w="5562347" h="1071645">
                <a:moveTo>
                  <a:pt x="0" y="0"/>
                </a:moveTo>
                <a:lnTo>
                  <a:pt x="5562347" y="0"/>
                </a:lnTo>
                <a:lnTo>
                  <a:pt x="5562347" y="1071645"/>
                </a:lnTo>
                <a:lnTo>
                  <a:pt x="0" y="107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820400" y="4617225"/>
            <a:ext cx="6051651" cy="1128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05"/>
              </a:lnSpc>
            </a:pPr>
            <a:r>
              <a:rPr lang="en-US" sz="7985" dirty="0">
                <a:solidFill>
                  <a:srgbClr val="462B22"/>
                </a:solidFill>
                <a:latin typeface="Bodoni FLF Bold"/>
              </a:rPr>
              <a:t>THANK YOU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DBF29C-B7D3-9F88-6316-B08875A749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1036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83</Words>
  <Application>Microsoft Office PowerPoint</Application>
  <PresentationFormat>Custom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</vt:lpstr>
      <vt:lpstr>Josefin Sans Bold</vt:lpstr>
      <vt:lpstr>Bodoni FLF Bold</vt:lpstr>
      <vt:lpstr>Josefin Sans</vt:lpstr>
      <vt:lpstr>Arial</vt:lpstr>
      <vt:lpstr>Lato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PY_DA_PROJECT</dc:title>
  <cp:lastModifiedBy>Dhruvi Padhiyar</cp:lastModifiedBy>
  <cp:revision>4</cp:revision>
  <dcterms:created xsi:type="dcterms:W3CDTF">2006-08-16T00:00:00Z</dcterms:created>
  <dcterms:modified xsi:type="dcterms:W3CDTF">2023-09-28T17:44:05Z</dcterms:modified>
  <dc:identifier>DAFvvSMnifU</dc:identifier>
</cp:coreProperties>
</file>

<file path=docProps/thumbnail.jpeg>
</file>